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854AE-33FC-4FF5-BA79-E2CABC8D558C}" type="datetimeFigureOut">
              <a:rPr kumimoji="1" lang="ja-JP" altLang="en-US" smtClean="0"/>
              <a:pPr/>
              <a:t>2018/3/13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00035" y="500479"/>
            <a:ext cx="80842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具合の悪い方は、</a:t>
            </a:r>
            <a:endParaRPr kumimoji="1" lang="en-US" altLang="ja-JP" sz="4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kumimoji="1" lang="ja-JP" altLang="en-US" sz="4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スタッフ</a:t>
            </a:r>
            <a:r>
              <a:rPr kumimoji="1" lang="ja-JP" altLang="en-US" sz="4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にお申し出ください。</a:t>
            </a:r>
            <a:endParaRPr kumimoji="1" lang="ja-JP" altLang="en-US" sz="4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7211" y="2349455"/>
            <a:ext cx="675056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検査の内容や救急対応によって、</a:t>
            </a:r>
            <a:endParaRPr kumimoji="1"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kumimoji="1"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順番</a:t>
            </a:r>
            <a:r>
              <a:rPr kumimoji="1"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が前後する場合がございます。</a:t>
            </a:r>
            <a:endParaRPr kumimoji="1"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ご了承</a:t>
            </a:r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をお願いいたします。</a:t>
            </a:r>
            <a:endParaRPr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endParaRPr kumimoji="1"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その他、ご不明な点、</a:t>
            </a:r>
            <a:endParaRPr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ご要望</a:t>
            </a:r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等がございましたら、</a:t>
            </a:r>
            <a:endParaRPr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どうぞ</a:t>
            </a:r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お気軽に</a:t>
            </a:r>
            <a:endParaRPr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スタッフ</a:t>
            </a:r>
            <a:r>
              <a:rPr lang="ja-JP" altLang="en-US" sz="32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にお申し出ください。</a:t>
            </a:r>
            <a:endParaRPr lang="en-US" altLang="ja-JP" sz="32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6388" name="Picture 4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9529" y="4005064"/>
            <a:ext cx="2716568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52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2012-04-25T04:05:08Z</dcterms:created>
  <dcterms:modified xsi:type="dcterms:W3CDTF">2018-03-13T02:23:41Z</dcterms:modified>
</cp:coreProperties>
</file>