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854AE-33FC-4FF5-BA79-E2CABC8D558C}" type="datetimeFigureOut">
              <a:rPr kumimoji="1" lang="ja-JP" altLang="en-US" smtClean="0"/>
              <a:pPr/>
              <a:t>2018/3/9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4A819-0060-4F3F-842A-7CD8D836D2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51520" y="2093361"/>
            <a:ext cx="8715375" cy="4431983"/>
          </a:xfrm>
          <a:prstGeom prst="rect">
            <a:avLst/>
          </a:prstGeom>
          <a:noFill/>
          <a:ln w="63500" cmpd="thickThin">
            <a:noFill/>
          </a:ln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440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診療明細書 </a:t>
            </a:r>
            <a:r>
              <a:rPr lang="ja-JP" altLang="en-US" sz="36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発行の義務化により、</a:t>
            </a:r>
            <a:endParaRPr lang="en-US" altLang="ja-JP" sz="36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明細書の発行を無料で行っております。</a:t>
            </a:r>
            <a:endParaRPr lang="en-US" altLang="ja-JP" sz="36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必要のない方は、</a:t>
            </a:r>
            <a:endParaRPr lang="en-US" altLang="ja-JP" sz="36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受付にお申し出ください</a:t>
            </a:r>
            <a:r>
              <a:rPr lang="ja-JP" altLang="en-US" sz="36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。</a:t>
            </a:r>
            <a:endParaRPr lang="en-US" altLang="ja-JP" sz="36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院長</a:t>
            </a:r>
            <a:endParaRPr lang="ja-JP" altLang="en-US" sz="36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411760" y="188640"/>
            <a:ext cx="4320480" cy="1408078"/>
          </a:xfrm>
          <a:prstGeom prst="rect">
            <a:avLst/>
          </a:prstGeom>
          <a:noFill/>
          <a:ln w="63500" cmpd="thickThin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7200" b="1" spc="6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お知らせ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30</Words>
  <Application>Microsoft Office PowerPoint</Application>
  <PresentationFormat>画面に合わせる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2012-04-25T04:05:08Z</dcterms:created>
  <dcterms:modified xsi:type="dcterms:W3CDTF">2018-03-09T08:28:40Z</dcterms:modified>
</cp:coreProperties>
</file>