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906000" type="A4"/>
  <p:notesSz cx="6735763" cy="9866313"/>
  <p:defaultTextStyle>
    <a:defPPr>
      <a:defRPr lang="ja-JP"/>
    </a:defPPr>
    <a:lvl1pPr marL="0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2808" y="-10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6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1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82" tIns="47891" rIns="95782" bIns="47891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82" tIns="47891" rIns="95782" bIns="47891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16" rtl="0" eaLnBrk="1" latinLnBrk="0" hangingPunct="1">
        <a:spcBef>
          <a:spcPct val="0"/>
        </a:spcBef>
        <a:buNone/>
        <a:defRPr kumimoji="1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0" hangingPunct="1">
        <a:spcBef>
          <a:spcPct val="20000"/>
        </a:spcBef>
        <a:buFont typeface="Arial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0" hangingPunct="1">
        <a:spcBef>
          <a:spcPct val="20000"/>
        </a:spcBef>
        <a:buFont typeface="Arial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ecx.images-amazon.com/images/I/41Oa8%2B6r2z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3103" y="551082"/>
            <a:ext cx="3446097" cy="3733272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445811" y="4628640"/>
            <a:ext cx="6078493" cy="3420704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ja-JP" altLang="en-US" sz="7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お手洗いは、</a:t>
            </a:r>
            <a:endParaRPr lang="en-US" altLang="ja-JP" sz="7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lang="ja-JP" altLang="en-US" sz="7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階段の奥に</a:t>
            </a:r>
            <a:endParaRPr lang="en-US" altLang="ja-JP" sz="7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lang="ja-JP" altLang="en-US" sz="7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あります。</a:t>
            </a:r>
          </a:p>
        </p:txBody>
      </p:sp>
      <p:sp>
        <p:nvSpPr>
          <p:cNvPr id="4" name="左矢印 3"/>
          <p:cNvSpPr/>
          <p:nvPr/>
        </p:nvSpPr>
        <p:spPr>
          <a:xfrm>
            <a:off x="805852" y="8240508"/>
            <a:ext cx="5091994" cy="1331169"/>
          </a:xfrm>
          <a:prstGeom prst="leftArrow">
            <a:avLst>
              <a:gd name="adj1" fmla="val 53462"/>
              <a:gd name="adj2" fmla="val 104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2012-05-02T03:25:51Z</dcterms:created>
  <dcterms:modified xsi:type="dcterms:W3CDTF">2018-03-09T07:14:13Z</dcterms:modified>
</cp:coreProperties>
</file>