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6735763" cy="9866313"/>
  <p:defaultTextStyle>
    <a:defPPr>
      <a:defRPr lang="ja-JP"/>
    </a:defPPr>
    <a:lvl1pPr marL="0" algn="l" defTabSz="957816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1pPr>
    <a:lvl2pPr marL="478908" algn="l" defTabSz="957816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2pPr>
    <a:lvl3pPr marL="957816" algn="l" defTabSz="957816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3pPr>
    <a:lvl4pPr marL="1436724" algn="l" defTabSz="957816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4pPr>
    <a:lvl5pPr marL="1915631" algn="l" defTabSz="957816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5pPr>
    <a:lvl6pPr marL="2394539" algn="l" defTabSz="957816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6pPr>
    <a:lvl7pPr marL="2873447" algn="l" defTabSz="957816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7pPr>
    <a:lvl8pPr marL="3352355" algn="l" defTabSz="957816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8pPr>
    <a:lvl9pPr marL="3831263" algn="l" defTabSz="957816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2808" y="-102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34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2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12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D8A77-32E1-4C32-BB69-8545913DB4F0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ECBF-02CE-4A63-88C8-641EB685FAF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D8A77-32E1-4C32-BB69-8545913DB4F0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ECBF-02CE-4A63-88C8-641EB685FAF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90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78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3672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563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453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344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235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126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D8A77-32E1-4C32-BB69-8545913DB4F0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ECBF-02CE-4A63-88C8-641EB685FAF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57176" y="3081868"/>
            <a:ext cx="2257425" cy="871590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2628901" y="3081868"/>
            <a:ext cx="2257425" cy="871590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D8A77-32E1-4C32-BB69-8545913DB4F0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ECBF-02CE-4A63-88C8-641EB685FAF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700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1" y="2217385"/>
            <a:ext cx="3030141" cy="924100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908" indent="0">
              <a:buNone/>
              <a:defRPr sz="2100" b="1"/>
            </a:lvl2pPr>
            <a:lvl3pPr marL="957816" indent="0">
              <a:buNone/>
              <a:defRPr sz="1900" b="1"/>
            </a:lvl3pPr>
            <a:lvl4pPr marL="1436724" indent="0">
              <a:buNone/>
              <a:defRPr sz="1600" b="1"/>
            </a:lvl4pPr>
            <a:lvl5pPr marL="1915631" indent="0">
              <a:buNone/>
              <a:defRPr sz="1600" b="1"/>
            </a:lvl5pPr>
            <a:lvl6pPr marL="2394539" indent="0">
              <a:buNone/>
              <a:defRPr sz="1600" b="1"/>
            </a:lvl6pPr>
            <a:lvl7pPr marL="2873447" indent="0">
              <a:buNone/>
              <a:defRPr sz="1600" b="1"/>
            </a:lvl7pPr>
            <a:lvl8pPr marL="3352355" indent="0">
              <a:buNone/>
              <a:defRPr sz="1600" b="1"/>
            </a:lvl8pPr>
            <a:lvl9pPr marL="3831263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1" y="3141486"/>
            <a:ext cx="3030141" cy="5707416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0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908" indent="0">
              <a:buNone/>
              <a:defRPr sz="2100" b="1"/>
            </a:lvl2pPr>
            <a:lvl3pPr marL="957816" indent="0">
              <a:buNone/>
              <a:defRPr sz="1900" b="1"/>
            </a:lvl3pPr>
            <a:lvl4pPr marL="1436724" indent="0">
              <a:buNone/>
              <a:defRPr sz="1600" b="1"/>
            </a:lvl4pPr>
            <a:lvl5pPr marL="1915631" indent="0">
              <a:buNone/>
              <a:defRPr sz="1600" b="1"/>
            </a:lvl5pPr>
            <a:lvl6pPr marL="2394539" indent="0">
              <a:buNone/>
              <a:defRPr sz="1600" b="1"/>
            </a:lvl6pPr>
            <a:lvl7pPr marL="2873447" indent="0">
              <a:buNone/>
              <a:defRPr sz="1600" b="1"/>
            </a:lvl7pPr>
            <a:lvl8pPr marL="3352355" indent="0">
              <a:buNone/>
              <a:defRPr sz="1600" b="1"/>
            </a:lvl8pPr>
            <a:lvl9pPr marL="3831263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D8A77-32E1-4C32-BB69-8545913DB4F0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ECBF-02CE-4A63-88C8-641EB685FAF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D8A77-32E1-4C32-BB69-8545913DB4F0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ECBF-02CE-4A63-88C8-641EB685FAF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D8A77-32E1-4C32-BB69-8545913DB4F0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ECBF-02CE-4A63-88C8-641EB685FAF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8" y="394407"/>
            <a:ext cx="3833813" cy="8454497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1" y="2072924"/>
            <a:ext cx="2256235" cy="6775980"/>
          </a:xfrm>
        </p:spPr>
        <p:txBody>
          <a:bodyPr/>
          <a:lstStyle>
            <a:lvl1pPr marL="0" indent="0">
              <a:buNone/>
              <a:defRPr sz="1500"/>
            </a:lvl1pPr>
            <a:lvl2pPr marL="478908" indent="0">
              <a:buNone/>
              <a:defRPr sz="1300"/>
            </a:lvl2pPr>
            <a:lvl3pPr marL="957816" indent="0">
              <a:buNone/>
              <a:defRPr sz="1000"/>
            </a:lvl3pPr>
            <a:lvl4pPr marL="1436724" indent="0">
              <a:buNone/>
              <a:defRPr sz="1000"/>
            </a:lvl4pPr>
            <a:lvl5pPr marL="1915631" indent="0">
              <a:buNone/>
              <a:defRPr sz="1000"/>
            </a:lvl5pPr>
            <a:lvl6pPr marL="2394539" indent="0">
              <a:buNone/>
              <a:defRPr sz="1000"/>
            </a:lvl6pPr>
            <a:lvl7pPr marL="2873447" indent="0">
              <a:buNone/>
              <a:defRPr sz="1000"/>
            </a:lvl7pPr>
            <a:lvl8pPr marL="3352355" indent="0">
              <a:buNone/>
              <a:defRPr sz="1000"/>
            </a:lvl8pPr>
            <a:lvl9pPr marL="3831263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D8A77-32E1-4C32-BB69-8545913DB4F0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ECBF-02CE-4A63-88C8-641EB685FAF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400"/>
            </a:lvl1pPr>
            <a:lvl2pPr marL="478908" indent="0">
              <a:buNone/>
              <a:defRPr sz="2900"/>
            </a:lvl2pPr>
            <a:lvl3pPr marL="957816" indent="0">
              <a:buNone/>
              <a:defRPr sz="2500"/>
            </a:lvl3pPr>
            <a:lvl4pPr marL="1436724" indent="0">
              <a:buNone/>
              <a:defRPr sz="2100"/>
            </a:lvl4pPr>
            <a:lvl5pPr marL="1915631" indent="0">
              <a:buNone/>
              <a:defRPr sz="2100"/>
            </a:lvl5pPr>
            <a:lvl6pPr marL="2394539" indent="0">
              <a:buNone/>
              <a:defRPr sz="2100"/>
            </a:lvl6pPr>
            <a:lvl7pPr marL="2873447" indent="0">
              <a:buNone/>
              <a:defRPr sz="2100"/>
            </a:lvl7pPr>
            <a:lvl8pPr marL="3352355" indent="0">
              <a:buNone/>
              <a:defRPr sz="2100"/>
            </a:lvl8pPr>
            <a:lvl9pPr marL="3831263" indent="0">
              <a:buNone/>
              <a:defRPr sz="21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500"/>
            </a:lvl1pPr>
            <a:lvl2pPr marL="478908" indent="0">
              <a:buNone/>
              <a:defRPr sz="1300"/>
            </a:lvl2pPr>
            <a:lvl3pPr marL="957816" indent="0">
              <a:buNone/>
              <a:defRPr sz="1000"/>
            </a:lvl3pPr>
            <a:lvl4pPr marL="1436724" indent="0">
              <a:buNone/>
              <a:defRPr sz="1000"/>
            </a:lvl4pPr>
            <a:lvl5pPr marL="1915631" indent="0">
              <a:buNone/>
              <a:defRPr sz="1000"/>
            </a:lvl5pPr>
            <a:lvl6pPr marL="2394539" indent="0">
              <a:buNone/>
              <a:defRPr sz="1000"/>
            </a:lvl6pPr>
            <a:lvl7pPr marL="2873447" indent="0">
              <a:buNone/>
              <a:defRPr sz="1000"/>
            </a:lvl7pPr>
            <a:lvl8pPr marL="3352355" indent="0">
              <a:buNone/>
              <a:defRPr sz="1000"/>
            </a:lvl8pPr>
            <a:lvl9pPr marL="3831263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D8A77-32E1-4C32-BB69-8545913DB4F0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ECBF-02CE-4A63-88C8-641EB685FAF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D8A77-32E1-4C32-BB69-8545913DB4F0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ECBF-02CE-4A63-88C8-641EB685FAF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D8A77-32E1-4C32-BB69-8545913DB4F0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ECBF-02CE-4A63-88C8-641EB685FAF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42900" y="396700"/>
            <a:ext cx="6172200" cy="1651000"/>
          </a:xfrm>
          <a:prstGeom prst="rect">
            <a:avLst/>
          </a:prstGeom>
        </p:spPr>
        <p:txBody>
          <a:bodyPr vert="horz" lIns="95782" tIns="47891" rIns="95782" bIns="47891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5782" tIns="47891" rIns="95782" bIns="47891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5782" tIns="47891" rIns="95782" bIns="47891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D8A77-32E1-4C32-BB69-8545913DB4F0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5782" tIns="47891" rIns="95782" bIns="47891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5782" tIns="47891" rIns="95782" bIns="47891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DECBF-02CE-4A63-88C8-641EB685FAF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57816" rtl="0" eaLnBrk="1" latinLnBrk="0" hangingPunct="1">
        <a:spcBef>
          <a:spcPct val="0"/>
        </a:spcBef>
        <a:buNone/>
        <a:defRPr kumimoji="1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181" indent="-359181" algn="l" defTabSz="957816" rtl="0" eaLnBrk="1" latinLnBrk="0" hangingPunct="1">
        <a:spcBef>
          <a:spcPct val="20000"/>
        </a:spcBef>
        <a:buFont typeface="Arial" pitchFamily="34" charset="0"/>
        <a:buChar char="•"/>
        <a:defRPr kumimoji="1"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8225" indent="-299317" algn="l" defTabSz="957816" rtl="0" eaLnBrk="1" latinLnBrk="0" hangingPunct="1">
        <a:spcBef>
          <a:spcPct val="20000"/>
        </a:spcBef>
        <a:buFont typeface="Arial" pitchFamily="34" charset="0"/>
        <a:buChar char="–"/>
        <a:defRPr kumimoji="1"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7270" indent="-239454" algn="l" defTabSz="957816" rtl="0" eaLnBrk="1" latinLnBrk="0" hangingPunct="1">
        <a:spcBef>
          <a:spcPct val="20000"/>
        </a:spcBef>
        <a:buFont typeface="Arial" pitchFamily="34" charset="0"/>
        <a:buChar char="•"/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6177" indent="-239454" algn="l" defTabSz="957816" rtl="0" eaLnBrk="1" latinLnBrk="0" hangingPunct="1">
        <a:spcBef>
          <a:spcPct val="20000"/>
        </a:spcBef>
        <a:buFont typeface="Arial" pitchFamily="34" charset="0"/>
        <a:buChar char="–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5085" indent="-239454" algn="l" defTabSz="957816" rtl="0" eaLnBrk="1" latinLnBrk="0" hangingPunct="1">
        <a:spcBef>
          <a:spcPct val="20000"/>
        </a:spcBef>
        <a:buFont typeface="Arial" pitchFamily="34" charset="0"/>
        <a:buChar char="»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3993" indent="-239454" algn="l" defTabSz="957816" rtl="0" eaLnBrk="1" latinLnBrk="0" hangingPunct="1">
        <a:spcBef>
          <a:spcPct val="20000"/>
        </a:spcBef>
        <a:buFont typeface="Arial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901" indent="-239454" algn="l" defTabSz="957816" rtl="0" eaLnBrk="1" latinLnBrk="0" hangingPunct="1">
        <a:spcBef>
          <a:spcPct val="20000"/>
        </a:spcBef>
        <a:buFont typeface="Arial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809" indent="-239454" algn="l" defTabSz="957816" rtl="0" eaLnBrk="1" latinLnBrk="0" hangingPunct="1">
        <a:spcBef>
          <a:spcPct val="20000"/>
        </a:spcBef>
        <a:buFont typeface="Arial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0717" indent="-239454" algn="l" defTabSz="957816" rtl="0" eaLnBrk="1" latinLnBrk="0" hangingPunct="1">
        <a:spcBef>
          <a:spcPct val="20000"/>
        </a:spcBef>
        <a:buFont typeface="Arial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57816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908" algn="l" defTabSz="957816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816" algn="l" defTabSz="957816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724" algn="l" defTabSz="957816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631" algn="l" defTabSz="957816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539" algn="l" defTabSz="957816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447" algn="l" defTabSz="957816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355" algn="l" defTabSz="957816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263" algn="l" defTabSz="957816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ecx.images-amazon.com/images/I/41Oa8%2B6r2z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80" y="439642"/>
            <a:ext cx="5657771" cy="6129252"/>
          </a:xfrm>
          <a:prstGeom prst="rect">
            <a:avLst/>
          </a:prstGeom>
          <a:noFill/>
        </p:spPr>
      </p:pic>
      <p:sp>
        <p:nvSpPr>
          <p:cNvPr id="5" name="テキスト ボックス 4"/>
          <p:cNvSpPr txBox="1"/>
          <p:nvPr/>
        </p:nvSpPr>
        <p:spPr>
          <a:xfrm>
            <a:off x="487999" y="7186087"/>
            <a:ext cx="6078493" cy="1943377"/>
          </a:xfrm>
          <a:prstGeom prst="rect">
            <a:avLst/>
          </a:prstGeom>
          <a:noFill/>
        </p:spPr>
        <p:txBody>
          <a:bodyPr wrap="square" lIns="95782" tIns="47891" rIns="95782" bIns="47891" rtlCol="0">
            <a:spAutoFit/>
          </a:bodyPr>
          <a:lstStyle/>
          <a:p>
            <a:r>
              <a:rPr lang="ja-JP" altLang="en-US" sz="60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お手洗いは、</a:t>
            </a:r>
            <a:endParaRPr lang="en-US" altLang="ja-JP" sz="60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ja-JP" altLang="en-US" sz="60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　　こちらです。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</Words>
  <Application>Microsoft Office PowerPoint</Application>
  <PresentationFormat>A4 210 x 297 mm</PresentationFormat>
  <Paragraphs>2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2012-05-02T03:25:51Z</dcterms:created>
  <dcterms:modified xsi:type="dcterms:W3CDTF">2018-03-09T07:13:11Z</dcterms:modified>
</cp:coreProperties>
</file>