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11560" y="1250608"/>
            <a:ext cx="8281616" cy="3970318"/>
          </a:xfrm>
          <a:prstGeom prst="rect">
            <a:avLst/>
          </a:prstGeom>
          <a:noFill/>
          <a:ln w="63500" cmpd="thickThin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800" b="1" dirty="0">
                <a:solidFill>
                  <a:schemeClr val="accent3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ja-JP" altLang="en-US" sz="72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本日</a:t>
            </a:r>
            <a:r>
              <a:rPr lang="ja-JP" altLang="en-US" sz="72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の診療は</a:t>
            </a:r>
            <a:endParaRPr lang="en-US" altLang="ja-JP" sz="72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fontAlgn="auto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7200" b="1" dirty="0">
                <a:solidFill>
                  <a:schemeClr val="tx2">
                    <a:lumMod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 </a:t>
            </a:r>
            <a:r>
              <a:rPr lang="ja-JP" altLang="en-US" sz="7200" b="1" u="sng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終 了</a:t>
            </a:r>
            <a:r>
              <a:rPr lang="ja-JP" altLang="en-US" sz="7200" b="1" dirty="0">
                <a:solidFill>
                  <a:schemeClr val="tx2">
                    <a:lumMod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ja-JP" altLang="en-US" sz="72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しました。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82552" y="107950"/>
            <a:ext cx="8982075" cy="6661150"/>
          </a:xfrm>
          <a:prstGeom prst="rect">
            <a:avLst/>
          </a:prstGeom>
          <a:noFill/>
          <a:ln w="114300" cmpd="thickThin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5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2012-04-25T04:05:08Z</dcterms:created>
  <dcterms:modified xsi:type="dcterms:W3CDTF">2018-03-09T08:15:47Z</dcterms:modified>
</cp:coreProperties>
</file>