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7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549276" y="476251"/>
            <a:ext cx="8135939" cy="2054409"/>
          </a:xfrm>
          <a:prstGeom prst="rect">
            <a:avLst/>
          </a:prstGeom>
          <a:noFill/>
          <a:ln w="63500" cmpd="thickThin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fontAlgn="auto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48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午前の診療は</a:t>
            </a:r>
            <a:endParaRPr lang="en-US" altLang="ja-JP" sz="480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fontAlgn="auto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48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　　　　　</a:t>
            </a:r>
            <a:r>
              <a:rPr lang="ja-JP" altLang="en-US" sz="5400" b="1" u="sng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終 了</a:t>
            </a:r>
            <a:r>
              <a:rPr lang="ja-JP" altLang="en-US" sz="48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しました。</a:t>
            </a:r>
          </a:p>
        </p:txBody>
      </p:sp>
      <p:sp>
        <p:nvSpPr>
          <p:cNvPr id="2051" name="テキスト ボックス 4"/>
          <p:cNvSpPr txBox="1">
            <a:spLocks noChangeArrowheads="1"/>
          </p:cNvSpPr>
          <p:nvPr/>
        </p:nvSpPr>
        <p:spPr bwMode="auto">
          <a:xfrm>
            <a:off x="684215" y="3721095"/>
            <a:ext cx="806450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4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午後は </a:t>
            </a:r>
            <a:r>
              <a:rPr lang="ja-JP" altLang="en-US" sz="48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　</a:t>
            </a:r>
            <a:r>
              <a:rPr lang="ja-JP" altLang="en-US" sz="48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　：　　</a:t>
            </a:r>
            <a:r>
              <a:rPr lang="ja-JP" altLang="en-US" sz="4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</a:t>
            </a:r>
            <a:r>
              <a:rPr lang="ja-JP" altLang="en-US" sz="4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より</a:t>
            </a:r>
            <a:endParaRPr lang="en-US" altLang="ja-JP" sz="440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ja-JP" altLang="en-US" sz="4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　　　　　</a:t>
            </a:r>
            <a:endParaRPr lang="en-US" altLang="ja-JP" sz="4400" b="1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r"/>
            <a:r>
              <a:rPr lang="ja-JP" altLang="en-US" sz="4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診察</a:t>
            </a:r>
            <a:r>
              <a:rPr lang="ja-JP" altLang="en-US" sz="4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を開始</a:t>
            </a:r>
            <a:r>
              <a:rPr lang="ja-JP" altLang="en-US" sz="4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します</a:t>
            </a:r>
            <a:endParaRPr lang="ja-JP" altLang="en-US" sz="440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2053" name="Picture 6" descr="http://ts2.mm.bing.net/images/thumbnail.aspx?q=4696014718567713&amp;id=119d814ae6a6102885f1877a30bdb48a&amp;url=http%3a%2f%2fkids.wanpug.com%2fillust%2fillust28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5" y="4676776"/>
            <a:ext cx="2114551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594</TotalTime>
  <Words>7</Words>
  <Application>Microsoft Office PowerPoint</Application>
  <PresentationFormat>画面に合わせる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2012-04-25T04:05:08Z</dcterms:created>
  <dcterms:modified xsi:type="dcterms:W3CDTF">2018-03-09T08:14:54Z</dcterms:modified>
</cp:coreProperties>
</file>