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666A-F644-4933-8595-DDEBB201ABFA}" type="datetimeFigureOut">
              <a:rPr kumimoji="1" lang="ja-JP" altLang="en-US" smtClean="0"/>
              <a:pPr/>
              <a:t>2018/3/20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1793E-CEE8-445E-9D70-8016EF8720A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666A-F644-4933-8595-DDEBB201ABFA}" type="datetimeFigureOut">
              <a:rPr kumimoji="1" lang="ja-JP" altLang="en-US" smtClean="0"/>
              <a:pPr/>
              <a:t>2018/3/20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1793E-CEE8-445E-9D70-8016EF8720A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666A-F644-4933-8595-DDEBB201ABFA}" type="datetimeFigureOut">
              <a:rPr kumimoji="1" lang="ja-JP" altLang="en-US" smtClean="0"/>
              <a:pPr/>
              <a:t>2018/3/20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1793E-CEE8-445E-9D70-8016EF8720A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666A-F644-4933-8595-DDEBB201ABFA}" type="datetimeFigureOut">
              <a:rPr kumimoji="1" lang="ja-JP" altLang="en-US" smtClean="0"/>
              <a:pPr/>
              <a:t>2018/3/20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1793E-CEE8-445E-9D70-8016EF8720A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666A-F644-4933-8595-DDEBB201ABFA}" type="datetimeFigureOut">
              <a:rPr kumimoji="1" lang="ja-JP" altLang="en-US" smtClean="0"/>
              <a:pPr/>
              <a:t>2018/3/20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1793E-CEE8-445E-9D70-8016EF8720A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666A-F644-4933-8595-DDEBB201ABFA}" type="datetimeFigureOut">
              <a:rPr kumimoji="1" lang="ja-JP" altLang="en-US" smtClean="0"/>
              <a:pPr/>
              <a:t>2018/3/20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1793E-CEE8-445E-9D70-8016EF8720A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666A-F644-4933-8595-DDEBB201ABFA}" type="datetimeFigureOut">
              <a:rPr kumimoji="1" lang="ja-JP" altLang="en-US" smtClean="0"/>
              <a:pPr/>
              <a:t>2018/3/20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1793E-CEE8-445E-9D70-8016EF8720A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666A-F644-4933-8595-DDEBB201ABFA}" type="datetimeFigureOut">
              <a:rPr kumimoji="1" lang="ja-JP" altLang="en-US" smtClean="0"/>
              <a:pPr/>
              <a:t>2018/3/20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1793E-CEE8-445E-9D70-8016EF8720A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666A-F644-4933-8595-DDEBB201ABFA}" type="datetimeFigureOut">
              <a:rPr kumimoji="1" lang="ja-JP" altLang="en-US" smtClean="0"/>
              <a:pPr/>
              <a:t>2018/3/20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1793E-CEE8-445E-9D70-8016EF8720A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666A-F644-4933-8595-DDEBB201ABFA}" type="datetimeFigureOut">
              <a:rPr kumimoji="1" lang="ja-JP" altLang="en-US" smtClean="0"/>
              <a:pPr/>
              <a:t>2018/3/20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1793E-CEE8-445E-9D70-8016EF8720A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666A-F644-4933-8595-DDEBB201ABFA}" type="datetimeFigureOut">
              <a:rPr kumimoji="1" lang="ja-JP" altLang="en-US" smtClean="0"/>
              <a:pPr/>
              <a:t>2018/3/20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1793E-CEE8-445E-9D70-8016EF8720A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EE666A-F644-4933-8595-DDEBB201ABFA}" type="datetimeFigureOut">
              <a:rPr kumimoji="1" lang="ja-JP" altLang="en-US" smtClean="0"/>
              <a:pPr/>
              <a:t>2018/3/20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11793E-CEE8-445E-9D70-8016EF8720A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0" y="0"/>
            <a:ext cx="9144000" cy="69269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/>
          <p:cNvSpPr/>
          <p:nvPr/>
        </p:nvSpPr>
        <p:spPr>
          <a:xfrm>
            <a:off x="0" y="5661248"/>
            <a:ext cx="9144000" cy="122413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 descr="342721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052736"/>
            <a:ext cx="4293096" cy="4293096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-180528" y="5910371"/>
            <a:ext cx="95050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800" dirty="0" smtClean="0">
                <a:solidFill>
                  <a:schemeClr val="bg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この先関係者以外立ち入り禁止</a:t>
            </a:r>
            <a:endParaRPr kumimoji="1" lang="ja-JP" altLang="en-US" sz="4800" dirty="0">
              <a:solidFill>
                <a:schemeClr val="bg1"/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572000" y="1700808"/>
            <a:ext cx="432048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8800" dirty="0" smtClean="0">
                <a:latin typeface="Arial Black" pitchFamily="34" charset="0"/>
              </a:rPr>
              <a:t>STAFF</a:t>
            </a:r>
          </a:p>
          <a:p>
            <a:r>
              <a:rPr lang="en-US" altLang="ja-JP" sz="8800" dirty="0">
                <a:latin typeface="Arial Black" pitchFamily="34" charset="0"/>
              </a:rPr>
              <a:t>ONLY</a:t>
            </a:r>
            <a:endParaRPr kumimoji="1" lang="ja-JP" altLang="en-US" sz="88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6</Words>
  <Application>Microsoft Office PowerPoint</Application>
  <PresentationFormat>画面に合わせる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2016-04-04T04:12:57Z</dcterms:created>
  <dcterms:modified xsi:type="dcterms:W3CDTF">2018-03-20T08:15:51Z</dcterms:modified>
</cp:coreProperties>
</file>